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9" autoAdjust="0"/>
  </p:normalViewPr>
  <p:slideViewPr>
    <p:cSldViewPr>
      <p:cViewPr>
        <p:scale>
          <a:sx n="77" d="100"/>
          <a:sy n="77" d="100"/>
        </p:scale>
        <p:origin x="-116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C242ACD-EAA3-4FB0-B9EB-919A18DC695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9DF7568-CA2E-4675-B4C1-80F821E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928825"/>
          </a:xfrm>
        </p:spPr>
        <p:txBody>
          <a:bodyPr/>
          <a:lstStyle/>
          <a:p>
            <a:r>
              <a:rPr lang="ru-RU" dirty="0" smtClean="0"/>
              <a:t>КТО СПИТ ЗИМОЙ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занятию «Путешествие в </a:t>
            </a:r>
            <a:r>
              <a:rPr lang="ru-RU" smtClean="0"/>
              <a:t>весенний лес»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48" y="0"/>
            <a:ext cx="5643602" cy="14287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Летом ходит без дороги</a:t>
            </a:r>
            <a:br>
              <a:rPr lang="ru-RU" sz="2400" dirty="0" smtClean="0"/>
            </a:br>
            <a:r>
              <a:rPr lang="ru-RU" sz="2400" dirty="0" smtClean="0"/>
              <a:t>Возле сосен и берез,</a:t>
            </a:r>
            <a:br>
              <a:rPr lang="ru-RU" sz="2400" dirty="0" smtClean="0"/>
            </a:br>
            <a:r>
              <a:rPr lang="ru-RU" sz="2400" dirty="0" smtClean="0"/>
              <a:t>А зимой он спит в берлоге,</a:t>
            </a:r>
            <a:br>
              <a:rPr lang="ru-RU" sz="2400" dirty="0" smtClean="0"/>
            </a:br>
            <a:r>
              <a:rPr lang="ru-RU" sz="2400" dirty="0" smtClean="0"/>
              <a:t>От мороза прячет нос.</a:t>
            </a:r>
            <a:endParaRPr lang="ru-RU" sz="2400" dirty="0"/>
          </a:p>
        </p:txBody>
      </p:sp>
      <p:pic>
        <p:nvPicPr>
          <p:cNvPr id="11" name="Содержимое 10" descr="медведь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763" y="1646238"/>
            <a:ext cx="637247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8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ен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500858" cy="4572000"/>
          </a:xfrm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Моет в речке свою пищу,</a:t>
            </a:r>
          </a:p>
          <a:p>
            <a:r>
              <a:rPr lang="ru-RU" sz="2400" dirty="0" smtClean="0"/>
              <a:t>Чтоб она была почище,</a:t>
            </a:r>
          </a:p>
          <a:p>
            <a:r>
              <a:rPr lang="ru-RU" sz="2400" dirty="0" smtClean="0"/>
              <a:t>Лишь потом отправит в рот.</a:t>
            </a:r>
          </a:p>
          <a:p>
            <a:r>
              <a:rPr lang="ru-RU" sz="2400" dirty="0" smtClean="0"/>
              <a:t>А чистюля тот - ...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-500090"/>
            <a:ext cx="4429156" cy="278608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Роет норы он умело</a:t>
            </a:r>
            <a:br>
              <a:rPr lang="ru-RU" sz="2700" dirty="0" smtClean="0"/>
            </a:br>
            <a:r>
              <a:rPr lang="ru-RU" sz="2700" dirty="0" smtClean="0"/>
              <a:t>Знает, любит это дело,</a:t>
            </a:r>
            <a:br>
              <a:rPr lang="ru-RU" sz="2700" dirty="0" smtClean="0"/>
            </a:br>
            <a:r>
              <a:rPr lang="ru-RU" sz="2700" dirty="0" smtClean="0"/>
              <a:t>Потому кроту и друг,</a:t>
            </a:r>
            <a:br>
              <a:rPr lang="ru-RU" sz="2700" dirty="0" smtClean="0"/>
            </a:br>
            <a:r>
              <a:rPr lang="ru-RU" sz="2700" dirty="0" smtClean="0"/>
              <a:t>А зовут его …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pic>
        <p:nvPicPr>
          <p:cNvPr id="4" name="Содержимое 3" descr="барс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865" y="1646238"/>
            <a:ext cx="795027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Это кто в траве шуршит</a:t>
            </a:r>
            <a:br>
              <a:rPr lang="ru-RU" sz="2400" dirty="0" smtClean="0"/>
            </a:br>
            <a:r>
              <a:rPr lang="ru-RU" sz="2400" dirty="0" smtClean="0"/>
              <a:t> И забавно так фырчит,</a:t>
            </a:r>
            <a:br>
              <a:rPr lang="ru-RU" sz="2400" dirty="0" smtClean="0"/>
            </a:br>
            <a:r>
              <a:rPr lang="ru-RU" sz="2400" dirty="0" smtClean="0"/>
              <a:t> Весь в иголках, не возьмёшь?</a:t>
            </a:r>
            <a:br>
              <a:rPr lang="ru-RU" sz="2400" dirty="0" smtClean="0"/>
            </a:br>
            <a:r>
              <a:rPr lang="ru-RU" sz="2400" dirty="0" smtClean="0"/>
              <a:t> Кто же это, дети? </a:t>
            </a:r>
            <a:endParaRPr lang="ru-RU" sz="2400" dirty="0"/>
          </a:p>
        </p:txBody>
      </p:sp>
      <p:pic>
        <p:nvPicPr>
          <p:cNvPr id="4" name="Содержимое 3" descr="ё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949" y="1646238"/>
            <a:ext cx="604010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14290"/>
            <a:ext cx="5429288" cy="13430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Медной каплей стынет нос</a:t>
            </a:r>
            <a:br>
              <a:rPr lang="ru-RU" sz="2400" dirty="0" smtClean="0"/>
            </a:br>
            <a:r>
              <a:rPr lang="ru-RU" sz="2400" dirty="0" smtClean="0"/>
              <a:t>Видны ушки, виден хвост</a:t>
            </a:r>
            <a:br>
              <a:rPr lang="ru-RU" sz="2400" dirty="0" smtClean="0"/>
            </a:br>
            <a:r>
              <a:rPr lang="ru-RU" sz="2400" dirty="0" smtClean="0"/>
              <a:t>Глазки хитрые, живые</a:t>
            </a:r>
            <a:br>
              <a:rPr lang="ru-RU" sz="2400" dirty="0" smtClean="0"/>
            </a:br>
            <a:r>
              <a:rPr lang="ru-RU" sz="2400" dirty="0" smtClean="0"/>
              <a:t>Кто здесь?…</a:t>
            </a:r>
            <a:endParaRPr lang="ru-RU" sz="2400" dirty="0"/>
          </a:p>
        </p:txBody>
      </p:sp>
      <p:pic>
        <p:nvPicPr>
          <p:cNvPr id="4" name="Содержимое 3" descr="мышки полев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5786477" cy="4711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8"/>
            <a:ext cx="5214974" cy="1154098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Этот маленький зверек</a:t>
            </a:r>
            <a:br>
              <a:rPr lang="ru-RU" sz="2400" dirty="0" smtClean="0"/>
            </a:br>
            <a:r>
              <a:rPr lang="ru-RU" sz="2400" dirty="0" smtClean="0"/>
              <a:t> Зерна запасает впрок.</a:t>
            </a:r>
            <a:br>
              <a:rPr lang="ru-RU" sz="2400" dirty="0" smtClean="0"/>
            </a:br>
            <a:r>
              <a:rPr lang="ru-RU" sz="2400" dirty="0" smtClean="0"/>
              <a:t> Щеки набивает так...</a:t>
            </a:r>
            <a:br>
              <a:rPr lang="ru-RU" sz="2400" dirty="0" smtClean="0"/>
            </a:br>
            <a:r>
              <a:rPr lang="ru-RU" sz="2400" dirty="0" smtClean="0"/>
              <a:t> Это делает …</a:t>
            </a:r>
            <a:endParaRPr lang="ru-RU" sz="2400" dirty="0"/>
          </a:p>
        </p:txBody>
      </p:sp>
      <p:pic>
        <p:nvPicPr>
          <p:cNvPr id="4" name="Содержимое 3" descr="хомя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42942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</TotalTime>
  <Words>55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КТО СПИТ ЗИМОЙ         </vt:lpstr>
      <vt:lpstr>Летом ходит без дороги Возле сосен и берез, А зимой он спит в берлоге, От мороза прячет нос.</vt:lpstr>
      <vt:lpstr>        </vt:lpstr>
      <vt:lpstr>Роет норы он умело Знает, любит это дело, Потому кроту и друг, А зовут его … </vt:lpstr>
      <vt:lpstr> Это кто в траве шуршит  И забавно так фырчит,  Весь в иголках, не возьмёшь?  Кто же это, дети? </vt:lpstr>
      <vt:lpstr>Медной каплей стынет нос Видны ушки, виден хвост Глазки хитрые, живые Кто здесь?…</vt:lpstr>
      <vt:lpstr>Этот маленький зверек  Зерна запасает впрок.  Щеки набивает так...  Это делает 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СПИТ ЗИМОЙ</dc:title>
  <dc:creator>Admin</dc:creator>
  <cp:lastModifiedBy>евгения</cp:lastModifiedBy>
  <cp:revision>11</cp:revision>
  <dcterms:created xsi:type="dcterms:W3CDTF">2012-10-28T16:22:46Z</dcterms:created>
  <dcterms:modified xsi:type="dcterms:W3CDTF">2015-02-22T12:52:30Z</dcterms:modified>
</cp:coreProperties>
</file>